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82" d="100"/>
          <a:sy n="82" d="100"/>
        </p:scale>
        <p:origin x="1656" y="9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8393B-17C3-4741-B654-828A01DF21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1BD8FA-0B95-4808-B882-948B05F27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018FC-6949-4928-8533-DC481F2F3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D86FB-03D0-4908-B3F0-3CBF320DD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EEC41-4D00-490F-B938-9A078774E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993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F24BD-9458-4DED-BCA5-79E087582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311824-97E2-44E7-85BC-CEDB82F35E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20813E-826B-4B48-B8C4-782CAF58D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1A9C7-BB31-4D54-87F2-E17D977A4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4147D-04F4-44D8-8FA0-B44D070C4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51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A34F89-D976-45D6-95D7-61D58B6AEC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7BAA61-339F-43B5-BD8E-A3CF18F1C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EA8E4-CB2B-41D9-AD17-B42EE9B1E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2DD0B-DB9F-4CAB-935F-1A3C06A34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BEDD0-9671-4926-8DC5-DC2394569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318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69EF0-7313-41A0-96F5-7DE632056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799DB-D978-4893-A556-0D5CCF813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9AD41-F16D-4B87-9454-7D2A67B3D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155FD-F5B6-407D-B282-3613B9B73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66160-E8DC-4EBD-AF71-478612BC4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374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90BBE-02BC-4214-9110-E087629B4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2EA6D-E819-4C6A-BADB-527867976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43017-B216-4ED8-9F86-607E22F9C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A123B-BF14-483D-9A82-5F3DD6DB4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A6F47-1C53-4AE6-9D2B-5E748678A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752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578E9-5B51-42F3-8CC8-5D9007361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CB9E6-22F1-4333-A813-4175F1581C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E0953D-77BC-4961-BA96-2A2A87FE5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5BF6EB-3F68-4C70-8CFA-D22552B7D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014987-12C2-487B-9165-C52C8EC48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68DEB-3807-41CC-859A-934C0E0A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20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CF42-A0CA-46ED-88DE-163001A57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2DA639-229B-49AF-9885-47CF42C95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3A6490-2611-47D7-8D8F-9475F30A7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1AA646-869D-4FEE-996B-C592E368DF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51244F-9421-495F-80F8-8657B68A43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BB1C36-E367-4D0F-8F96-376C1CC24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5C97BF-C4A7-4A5C-889F-9A1E89A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B5B08C-A16D-4EBF-9F53-3EC6A43C1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65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7F84-4DCB-40F0-B134-508A1BADA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3F79E-3CC6-4771-996B-9EC7D6859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11032C-4FE4-454E-B213-1A04F5A4E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2603A2-3257-4783-9301-30B63B715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173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EBFEDE-2E26-4C6D-9ED0-F30DA7C8A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D2009-F841-48AD-838B-67B24919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BEAB3-2934-4494-854D-EE65798A7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90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73A6F-4CB1-460B-A99D-90C5777DE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F0EF5-8E35-4CB1-BB7A-8E2D3C9CF8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565956-2735-4161-8515-1A8866D4C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BDE0E-FD61-438D-845A-0288CAD81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F2BA9-2346-4384-A692-234CD7191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99085-4EEF-4DF5-819B-42DF68E6F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000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EBB7D-14D3-47EB-A369-117103A7D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6D8C68-4271-4F61-820F-09BFC9F5DE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4184A-AA29-4524-A378-F20F90DC1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15E4F-7845-458E-8D12-5DD866ADB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557B51-D6B4-4950-8927-29BD5F116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D3388-96DF-4C90-B5D6-AD0A30E2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32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84B101-4EED-4DEA-9482-8AF8C9EFE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C89B2-D996-42D0-901C-4109526D8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D4F6F-F77F-4314-B2BF-480017C11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385ABF-82A5-4275-AC35-10A2B1E58551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EE375-82FE-4C8A-9537-641552BF2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E9146-0E36-4E97-85F0-A821C4182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3A759-DB42-44EF-B7C0-9C6BF2683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06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, surfing, water&#10;&#10;Description automatically generated">
            <a:extLst>
              <a:ext uri="{FF2B5EF4-FFF2-40B4-BE49-F238E27FC236}">
                <a16:creationId xmlns:a16="http://schemas.microsoft.com/office/drawing/2014/main" id="{26C0A43E-CBEB-4560-9380-DB13431847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8" b="7808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91B6BA1-3CFA-497F-95E5-35E5F98EA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622" y="1520097"/>
            <a:ext cx="9646756" cy="7447295"/>
          </a:xfrm>
          <a:prstGeom prst="rect">
            <a:avLst/>
          </a:prstGeom>
        </p:spPr>
      </p:pic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C2DE40BE-71B5-452D-A5F4-5AD8C183F1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31"/>
          <a:stretch/>
        </p:blipFill>
        <p:spPr>
          <a:xfrm>
            <a:off x="3907275" y="212084"/>
            <a:ext cx="910909" cy="10959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7EE6E27-8406-4409-AB58-826EC494F956}"/>
              </a:ext>
            </a:extLst>
          </p:cNvPr>
          <p:cNvSpPr txBox="1"/>
          <p:nvPr/>
        </p:nvSpPr>
        <p:spPr>
          <a:xfrm>
            <a:off x="5125355" y="477018"/>
            <a:ext cx="3494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Product Sans" panose="020B0403030502040203" pitchFamily="34" charset="0"/>
              </a:rPr>
              <a:t>Sentinel.AI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4FBDE9-ED66-4F42-BEEF-8691218F2EF0}"/>
              </a:ext>
            </a:extLst>
          </p:cNvPr>
          <p:cNvSpPr txBox="1"/>
          <p:nvPr/>
        </p:nvSpPr>
        <p:spPr>
          <a:xfrm>
            <a:off x="5125355" y="276963"/>
            <a:ext cx="3494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roduct Sans" panose="020B0403030502040203" pitchFamily="34" charset="0"/>
              </a:rPr>
              <a:t>THE</a:t>
            </a:r>
          </a:p>
        </p:txBody>
      </p:sp>
    </p:spTree>
    <p:extLst>
      <p:ext uri="{BB962C8B-B14F-4D97-AF65-F5344CB8AC3E}">
        <p14:creationId xmlns:p14="http://schemas.microsoft.com/office/powerpoint/2010/main" val="398394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wave, surfing, outdoor, water&#10;&#10;Description automatically generated">
            <a:extLst>
              <a:ext uri="{FF2B5EF4-FFF2-40B4-BE49-F238E27FC236}">
                <a16:creationId xmlns:a16="http://schemas.microsoft.com/office/drawing/2014/main" id="{D7756F52-78A1-4DA4-881C-BB21129B19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1" b="9125"/>
          <a:stretch/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6749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icture containing train, smoke, reef, photo&#10;&#10;Description automatically generated">
            <a:extLst>
              <a:ext uri="{FF2B5EF4-FFF2-40B4-BE49-F238E27FC236}">
                <a16:creationId xmlns:a16="http://schemas.microsoft.com/office/drawing/2014/main" id="{B9517DEA-8185-4486-AED8-8908372293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8" b="7808"/>
          <a:stretch/>
        </p:blipFill>
        <p:spPr>
          <a:xfrm rot="10800000"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71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4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Product Sans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Anudit Nagar</dc:creator>
  <cp:lastModifiedBy>Anudit Nagar</cp:lastModifiedBy>
  <cp:revision>5</cp:revision>
  <dcterms:created xsi:type="dcterms:W3CDTF">2020-01-23T15:55:24Z</dcterms:created>
  <dcterms:modified xsi:type="dcterms:W3CDTF">2020-01-23T16:41:14Z</dcterms:modified>
</cp:coreProperties>
</file>

<file path=docProps/thumbnail.jpeg>
</file>